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63" r:id="rId6"/>
    <p:sldId id="258" r:id="rId7"/>
    <p:sldId id="259" r:id="rId8"/>
    <p:sldId id="260" r:id="rId9"/>
    <p:sldId id="261" r:id="rId10"/>
    <p:sldId id="264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TW_IDLwsKX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juisteloket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Deskundigheid &amp; Kwaliteit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Les 2 | MZ3</a:t>
            </a:r>
          </a:p>
          <a:p>
            <a:r>
              <a:rPr lang="nl-NL" dirty="0" smtClean="0"/>
              <a:t>13.2 (MZ)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75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Zorgverzekeringswet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42131"/>
            <a:ext cx="8596668" cy="3880773"/>
          </a:xfrm>
        </p:spPr>
        <p:txBody>
          <a:bodyPr/>
          <a:lstStyle/>
          <a:p>
            <a:r>
              <a:rPr lang="nl-NL" dirty="0" smtClean="0"/>
              <a:t>Wet regelt welke kosten vergoedt worden</a:t>
            </a:r>
          </a:p>
          <a:p>
            <a:pPr>
              <a:buAutoNum type="arabicPeriod"/>
            </a:pPr>
            <a:r>
              <a:rPr lang="nl-NL" dirty="0" smtClean="0"/>
              <a:t>Verplichte basisverzekering (iedereen)</a:t>
            </a:r>
          </a:p>
          <a:p>
            <a:pPr>
              <a:buAutoNum type="arabicPeriod"/>
            </a:pPr>
            <a:r>
              <a:rPr lang="nl-NL" dirty="0" smtClean="0"/>
              <a:t>Vrijwillige aanvullende verzekeringen</a:t>
            </a:r>
          </a:p>
          <a:p>
            <a:r>
              <a:rPr lang="nl-NL" dirty="0" smtClean="0"/>
              <a:t>Zorgverzekeraars voeren de wet uit</a:t>
            </a:r>
          </a:p>
          <a:p>
            <a:r>
              <a:rPr lang="nl-NL" dirty="0" smtClean="0"/>
              <a:t>Overheid bepaalt wat onder basisverzekering valt</a:t>
            </a:r>
          </a:p>
          <a:p>
            <a:r>
              <a:rPr lang="nl-NL" dirty="0" smtClean="0"/>
              <a:t>Verzekeraars bepalen wat er binnen aanvullende verzekering valt</a:t>
            </a:r>
          </a:p>
          <a:p>
            <a:r>
              <a:rPr lang="nl-NL" dirty="0" smtClean="0"/>
              <a:t>Per 1 januari gaan de pakketten altijd ‘op de schop’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6875" y="0"/>
            <a:ext cx="4535125" cy="23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9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Wet langdurige zorg (</a:t>
            </a:r>
            <a:r>
              <a:rPr lang="nl-NL" dirty="0" err="1" smtClean="0"/>
              <a:t>Wlz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33126"/>
            <a:ext cx="9577009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Speciaal voor mensen die langdurige zorg, begeleiding of 24 uurs toezicht nodig hebben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 wordt geboden in instelling of thuis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Zorgkantoor (regionaal) voert de wet langdurige zorg uit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grootste zorgverzekeraar van de regio beheert het zorgkantoor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Zorgkantoor werkt onafhankelijk van zorgverzekeraar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277" y="3513699"/>
            <a:ext cx="5103767" cy="285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7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 Maatschappelijke Ondersteuning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4841102"/>
          </a:xfrm>
        </p:spPr>
        <p:txBody>
          <a:bodyPr>
            <a:normAutofit/>
          </a:bodyPr>
          <a:lstStyle/>
          <a:p>
            <a:r>
              <a:rPr lang="nl-NL" dirty="0" smtClean="0"/>
              <a:t>WMO uitgevoerd door</a:t>
            </a:r>
            <a:r>
              <a:rPr lang="nl-NL" dirty="0" smtClean="0"/>
              <a:t>?</a:t>
            </a:r>
          </a:p>
          <a:p>
            <a:r>
              <a:rPr lang="nl-NL" dirty="0" smtClean="0">
                <a:hlinkClick r:id="rId2"/>
              </a:rPr>
              <a:t>WMO uitgelegd</a:t>
            </a:r>
            <a:endParaRPr lang="nl-NL" dirty="0" smtClean="0"/>
          </a:p>
          <a:p>
            <a:r>
              <a:rPr lang="nl-NL" dirty="0" smtClean="0"/>
              <a:t>Voorzieningen, hulp en ondersteuning voor mensen met een beperking</a:t>
            </a:r>
            <a:endParaRPr lang="nl-NL" dirty="0"/>
          </a:p>
          <a:p>
            <a:r>
              <a:rPr lang="nl-NL" dirty="0" smtClean="0"/>
              <a:t>Het gaat dan om: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Huishoudelijke hulp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Beschermde woonvormen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Woningaanpassingen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Begeleiding en dagbesteding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Opvang bij huiselijk geweld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Ontlasten van mantelzorgers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Vervoervormen en hulpmiddelen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5919" y="4441734"/>
            <a:ext cx="4116081" cy="241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13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497"/>
          </a:xfrm>
        </p:spPr>
        <p:txBody>
          <a:bodyPr/>
          <a:lstStyle/>
          <a:p>
            <a:r>
              <a:rPr lang="nl-NL" dirty="0" smtClean="0"/>
              <a:t>Jeugdwet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774" y="1267097"/>
            <a:ext cx="8596668" cy="3880773"/>
          </a:xfrm>
        </p:spPr>
        <p:txBody>
          <a:bodyPr/>
          <a:lstStyle/>
          <a:p>
            <a:r>
              <a:rPr lang="nl-NL" dirty="0" smtClean="0"/>
              <a:t>Regelt ondersteuning aan jongeren en ouders</a:t>
            </a:r>
          </a:p>
          <a:p>
            <a:r>
              <a:rPr lang="nl-NL" dirty="0" smtClean="0"/>
              <a:t>Regelt reclasseringsmaatregelen en uitvoering jeugdreclassering</a:t>
            </a:r>
          </a:p>
          <a:p>
            <a:r>
              <a:rPr lang="nl-NL" dirty="0" smtClean="0"/>
              <a:t>Gemeenten verantwoordelijk, regelt de toegang en doorverwijzing naar professionele jeugdzorg</a:t>
            </a:r>
          </a:p>
          <a:p>
            <a:r>
              <a:rPr lang="nl-NL" dirty="0" smtClean="0"/>
              <a:t>Gemeenten hebben jeugdteam</a:t>
            </a:r>
          </a:p>
          <a:p>
            <a:r>
              <a:rPr lang="nl-NL" dirty="0" smtClean="0"/>
              <a:t>Niet altijd overzichtelijk (complex door te veel partners)</a:t>
            </a:r>
          </a:p>
          <a:p>
            <a:r>
              <a:rPr lang="nl-NL" dirty="0" smtClean="0">
                <a:hlinkClick r:id="rId2"/>
              </a:rPr>
              <a:t>www.juisteloket.nl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2114" y="0"/>
            <a:ext cx="3457493" cy="20816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649" y="4083911"/>
            <a:ext cx="6224180" cy="260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497"/>
          </a:xfrm>
        </p:spPr>
        <p:txBody>
          <a:bodyPr/>
          <a:lstStyle/>
          <a:p>
            <a:r>
              <a:rPr lang="nl-NL" dirty="0" smtClean="0"/>
              <a:t>Persoons gebonden budget (PGB)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7"/>
            <a:ext cx="9681512" cy="3880773"/>
          </a:xfrm>
        </p:spPr>
        <p:txBody>
          <a:bodyPr/>
          <a:lstStyle/>
          <a:p>
            <a:r>
              <a:rPr lang="nl-NL" dirty="0" smtClean="0"/>
              <a:t>PGB = vastgesteld bedrag voor individuele cliënt die besteed mag worden aan zorg en ondersteuning</a:t>
            </a:r>
          </a:p>
          <a:p>
            <a:r>
              <a:rPr lang="nl-NL" dirty="0" smtClean="0"/>
              <a:t>Client koopt zelf zorg in en kiest zelf de zorgverlener (</a:t>
            </a:r>
            <a:r>
              <a:rPr lang="nl-NL" dirty="0" err="1" smtClean="0"/>
              <a:t>fam.lid</a:t>
            </a:r>
            <a:r>
              <a:rPr lang="nl-NL" dirty="0" smtClean="0"/>
              <a:t> / mantelzorger mag ook)</a:t>
            </a:r>
          </a:p>
          <a:p>
            <a:r>
              <a:rPr lang="nl-NL" dirty="0" smtClean="0"/>
              <a:t>Client kan meerdere </a:t>
            </a:r>
            <a:r>
              <a:rPr lang="nl-NL" dirty="0" err="1" smtClean="0"/>
              <a:t>PGB’s</a:t>
            </a:r>
            <a:r>
              <a:rPr lang="nl-NL" dirty="0" smtClean="0"/>
              <a:t> tegelijk hebben</a:t>
            </a:r>
          </a:p>
          <a:p>
            <a:r>
              <a:rPr lang="nl-NL" dirty="0" smtClean="0"/>
              <a:t>Client sluit zelf overeenkomst af met zorgverleners, anders geen geld voor hen</a:t>
            </a:r>
          </a:p>
          <a:p>
            <a:r>
              <a:rPr lang="nl-NL" dirty="0" smtClean="0"/>
              <a:t>Overeenkomst gaat over: welke zorg, werktijden en vergoeding/loon</a:t>
            </a:r>
          </a:p>
          <a:p>
            <a:r>
              <a:rPr lang="nl-NL" dirty="0" smtClean="0"/>
              <a:t>Uitbetaling maandelijks achteraf na geleverde zorg/ondersteuning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95" y="3901778"/>
            <a:ext cx="3331165" cy="304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9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1753" y="0"/>
            <a:ext cx="122209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08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14847"/>
            <a:ext cx="8596668" cy="3880773"/>
          </a:xfrm>
        </p:spPr>
        <p:txBody>
          <a:bodyPr/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Maatschappelijke zorg 2</a:t>
            </a:r>
          </a:p>
          <a:p>
            <a:r>
              <a:rPr lang="nl-NL" dirty="0" smtClean="0"/>
              <a:t>Naar VW thema 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opdracht 4 + 5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Sla je opdrachten goed op in je pc, is aan het eind van LP 10 je bewijs van inzet en voorwaarde om de toets 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8" y="4920207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9694" y="0"/>
            <a:ext cx="2822306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18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8C7455-37C0-4202-9506-C7D34404F6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D7E87-17F0-4125-A753-0E5912CC32A0}">
  <ds:schemaRefs>
    <ds:schemaRef ds:uri="http://schemas.microsoft.com/office/2006/metadata/properties"/>
    <ds:schemaRef ds:uri="1f671bd0-527c-4d2a-98b8-6946169f1e3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7b9f8bbe-82d2-46a4-909f-9c23c02db69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EA6F38-7B2F-427E-8C49-FD049A1AF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3119</TotalTime>
  <Words>312</Words>
  <Application>Microsoft Office PowerPoint</Application>
  <PresentationFormat>Breedbeeld</PresentationFormat>
  <Paragraphs>50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Deskundigheid &amp; Kwaliteit</vt:lpstr>
      <vt:lpstr>Zorgverzekeringswet</vt:lpstr>
      <vt:lpstr>Wet langdurige zorg (Wlz)</vt:lpstr>
      <vt:lpstr>Wet Maatschappelijke Ondersteuning</vt:lpstr>
      <vt:lpstr>Jeugdwet</vt:lpstr>
      <vt:lpstr>Persoons gebonden budget (PGB)</vt:lpstr>
      <vt:lpstr>PowerPoint-presentatie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&amp; Kwaliteit</dc:title>
  <dc:creator>Simon Poelman</dc:creator>
  <cp:lastModifiedBy>Simon Poelman</cp:lastModifiedBy>
  <cp:revision>6</cp:revision>
  <dcterms:created xsi:type="dcterms:W3CDTF">2019-11-17T11:25:30Z</dcterms:created>
  <dcterms:modified xsi:type="dcterms:W3CDTF">2019-11-25T12:04:22Z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